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340F0B-01BB-5849-BE6E-1BA164661E16}" v="5" dt="2025-09-30T13:04:22.4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4"/>
    <p:restoredTop sz="94658"/>
  </p:normalViewPr>
  <p:slideViewPr>
    <p:cSldViewPr snapToGrid="0">
      <p:cViewPr varScale="1">
        <p:scale>
          <a:sx n="68" d="100"/>
          <a:sy n="68" d="100"/>
        </p:scale>
        <p:origin x="30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77D0D89B-E213-AB4E-8E36-77FD5EB21523}"/>
    <pc:docChg chg="custSel modSld">
      <pc:chgData name="Steve Hartland" userId="fe08f65b-fffb-417a-81ad-107dbbfd43a7" providerId="ADAL" clId="{77D0D89B-E213-AB4E-8E36-77FD5EB21523}" dt="2025-02-20T10:09:38.727" v="1"/>
      <pc:docMkLst>
        <pc:docMk/>
      </pc:docMkLst>
      <pc:sldChg chg="addSp delSp modSp mod">
        <pc:chgData name="Steve Hartland" userId="fe08f65b-fffb-417a-81ad-107dbbfd43a7" providerId="ADAL" clId="{77D0D89B-E213-AB4E-8E36-77FD5EB21523}" dt="2025-02-20T10:09:38.727" v="1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19892E2D-2176-CA41-B93A-CE3B3D188393}"/>
    <pc:docChg chg="custSel modSld">
      <pc:chgData name="Steve Hartland" userId="fe08f65b-fffb-417a-81ad-107dbbfd43a7" providerId="ADAL" clId="{19892E2D-2176-CA41-B93A-CE3B3D188393}" dt="2025-03-31T08:19:24.186" v="3"/>
      <pc:docMkLst>
        <pc:docMk/>
      </pc:docMkLst>
      <pc:sldChg chg="addSp delSp modSp mod">
        <pc:chgData name="Steve Hartland" userId="fe08f65b-fffb-417a-81ad-107dbbfd43a7" providerId="ADAL" clId="{19892E2D-2176-CA41-B93A-CE3B3D188393}" dt="2025-03-31T08:19:24.186" v="3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26CD08F2-BEC7-5BB7-9C01-8BE80433835F}"/>
    <pc:docChg chg="custSel modSld">
      <pc:chgData name="Steve Hartland" userId="fe08f65b-fffb-417a-81ad-107dbbfd43a7" providerId="ADAL" clId="{26CD08F2-BEC7-5BB7-9C01-8BE80433835F}" dt="2025-09-30T13:04:22.446" v="25"/>
      <pc:docMkLst>
        <pc:docMk/>
      </pc:docMkLst>
      <pc:sldChg chg="addSp delSp modSp mod">
        <pc:chgData name="Steve Hartland" userId="fe08f65b-fffb-417a-81ad-107dbbfd43a7" providerId="ADAL" clId="{26CD08F2-BEC7-5BB7-9C01-8BE80433835F}" dt="2025-09-30T13:04:22.446" v="25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09-30T12:41:15.054" v="19" actId="207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26CD08F2-BEC7-5BB7-9C01-8BE80433835F}" dt="2025-09-30T12:42:26.271" v="24" actId="1076"/>
          <ac:spMkLst>
            <pc:docMk/>
            <pc:sldMk cId="2864429464" sldId="256"/>
            <ac:spMk id="12" creationId="{D1324FDE-3196-13A0-4076-F4B831EBE259}"/>
          </ac:spMkLst>
        </pc:spChg>
        <pc:picChg chg="del">
          <ac:chgData name="Steve Hartland" userId="fe08f65b-fffb-417a-81ad-107dbbfd43a7" providerId="ADAL" clId="{26CD08F2-BEC7-5BB7-9C01-8BE80433835F}" dt="2025-09-30T12:39:28.096" v="6" actId="478"/>
          <ac:picMkLst>
            <pc:docMk/>
            <pc:sldMk cId="2864429464" sldId="256"/>
            <ac:picMk id="4" creationId="{0BBFD6B1-FF7C-C0EA-3779-B05B1052D4E1}"/>
          </ac:picMkLst>
        </pc:picChg>
        <pc:picChg chg="add mod">
          <ac:chgData name="Steve Hartland" userId="fe08f65b-fffb-417a-81ad-107dbbfd43a7" providerId="ADAL" clId="{26CD08F2-BEC7-5BB7-9C01-8BE80433835F}" dt="2025-09-30T13:04:22.446" v="25"/>
          <ac:picMkLst>
            <pc:docMk/>
            <pc:sldMk cId="2864429464" sldId="256"/>
            <ac:picMk id="4" creationId="{97C682BD-5035-D062-8B99-CA5734743255}"/>
          </ac:picMkLst>
        </pc:picChg>
        <pc:picChg chg="mod">
          <ac:chgData name="Steve Hartland" userId="fe08f65b-fffb-417a-81ad-107dbbfd43a7" providerId="ADAL" clId="{26CD08F2-BEC7-5BB7-9C01-8BE80433835F}" dt="2025-09-30T12:40:08.883" v="18" actId="1036"/>
          <ac:picMkLst>
            <pc:docMk/>
            <pc:sldMk cId="2864429464" sldId="256"/>
            <ac:picMk id="5" creationId="{D97CC432-CFFB-5038-48F8-8E90EB6AD668}"/>
          </ac:picMkLst>
        </pc:picChg>
        <pc:picChg chg="add mod">
          <ac:chgData name="Steve Hartland" userId="fe08f65b-fffb-417a-81ad-107dbbfd43a7" providerId="ADAL" clId="{26CD08F2-BEC7-5BB7-9C01-8BE80433835F}" dt="2025-09-30T12:39:24.602" v="5" actId="167"/>
          <ac:picMkLst>
            <pc:docMk/>
            <pc:sldMk cId="2864429464" sldId="256"/>
            <ac:picMk id="6" creationId="{999E4B1E-BF08-CF09-097E-8B67748D2A00}"/>
          </ac:picMkLst>
        </pc:picChg>
        <pc:picChg chg="del">
          <ac:chgData name="Steve Hartland" userId="fe08f65b-fffb-417a-81ad-107dbbfd43a7" providerId="ADAL" clId="{26CD08F2-BEC7-5BB7-9C01-8BE80433835F}" dt="2025-09-30T12:39:35.609" v="8" actId="478"/>
          <ac:picMkLst>
            <pc:docMk/>
            <pc:sldMk cId="2864429464" sldId="256"/>
            <ac:picMk id="9" creationId="{DBC14B69-BB92-6CBC-C0B5-62CD0E4884FE}"/>
          </ac:picMkLst>
        </pc:picChg>
        <pc:picChg chg="add mod">
          <ac:chgData name="Steve Hartland" userId="fe08f65b-fffb-417a-81ad-107dbbfd43a7" providerId="ADAL" clId="{26CD08F2-BEC7-5BB7-9C01-8BE80433835F}" dt="2025-09-30T12:40:05.608" v="12" actId="1076"/>
          <ac:picMkLst>
            <pc:docMk/>
            <pc:sldMk cId="2864429464" sldId="256"/>
            <ac:picMk id="10" creationId="{C3C8F1CD-3902-F05E-AAC3-9B2B13603307}"/>
          </ac:picMkLst>
        </pc:picChg>
        <pc:picChg chg="del">
          <ac:chgData name="Steve Hartland" userId="fe08f65b-fffb-417a-81ad-107dbbfd43a7" providerId="ADAL" clId="{26CD08F2-BEC7-5BB7-9C01-8BE80433835F}" dt="2025-09-30T12:34:24.327" v="0" actId="478"/>
          <ac:picMkLst>
            <pc:docMk/>
            <pc:sldMk cId="2864429464" sldId="256"/>
            <ac:picMk id="16" creationId="{2EC213BE-9277-AEEC-9602-313EAAF93BCF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09-30T13:09:17.748" v="21" actId="20577"/>
      <pc:docMkLst>
        <pc:docMk/>
      </pc:docMkLst>
      <pc:sldChg chg="modSp mod">
        <pc:chgData name="Howard Wheeler" userId="3e061725-5d95-41ae-8f52-aca0943a11a8" providerId="ADAL" clId="{B67AF79B-3CD7-4B12-8448-C57133F6FF7A}" dt="2025-09-30T13:09:17.748" v="21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09-17T09:55:38.506" v="16" actId="2057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Howard Wheeler" userId="3e061725-5d95-41ae-8f52-aca0943a11a8" providerId="ADAL" clId="{B67AF79B-3CD7-4B12-8448-C57133F6FF7A}" dt="2025-09-30T13:09:17.748" v="21" actId="20577"/>
          <ac:spMkLst>
            <pc:docMk/>
            <pc:sldMk cId="2864429464" sldId="256"/>
            <ac:spMk id="8" creationId="{C1AF36C0-1E16-B6CF-0E53-BD0F868B4F35}"/>
          </ac:spMkLst>
        </pc:spChg>
        <pc:spChg chg="mod">
          <ac:chgData name="Howard Wheeler" userId="3e061725-5d95-41ae-8f52-aca0943a11a8" providerId="ADAL" clId="{B67AF79B-3CD7-4B12-8448-C57133F6FF7A}" dt="2025-09-30T12:59:06.710" v="18" actId="20577"/>
          <ac:spMkLst>
            <pc:docMk/>
            <pc:sldMk cId="2864429464" sldId="256"/>
            <ac:spMk id="12" creationId="{D1324FDE-3196-13A0-4076-F4B831EBE259}"/>
          </ac:spMkLst>
        </pc:spChg>
        <pc:picChg chg="mod">
          <ac:chgData name="Howard Wheeler" userId="3e061725-5d95-41ae-8f52-aca0943a11a8" providerId="ADAL" clId="{B67AF79B-3CD7-4B12-8448-C57133F6FF7A}" dt="2025-09-30T13:05:49.040" v="19" actId="1076"/>
          <ac:picMkLst>
            <pc:docMk/>
            <pc:sldMk cId="2864429464" sldId="256"/>
            <ac:picMk id="4" creationId="{97C682BD-5035-D062-8B99-CA5734743255}"/>
          </ac:picMkLst>
        </pc:picChg>
      </pc:sldChg>
    </pc:docChg>
  </pc:docChgLst>
  <pc:docChgLst>
    <pc:chgData name="Steve Hartland" userId="fe08f65b-fffb-417a-81ad-107dbbfd43a7" providerId="ADAL" clId="{B0371C18-E3C4-FD4A-B4F5-97FBF5C7C007}"/>
    <pc:docChg chg="undo custSel modSld">
      <pc:chgData name="Steve Hartland" userId="fe08f65b-fffb-417a-81ad-107dbbfd43a7" providerId="ADAL" clId="{B0371C18-E3C4-FD4A-B4F5-97FBF5C7C007}" dt="2025-03-25T11:51:11.288" v="881"/>
      <pc:docMkLst>
        <pc:docMk/>
      </pc:docMkLst>
      <pc:sldChg chg="addSp delSp modSp mod">
        <pc:chgData name="Steve Hartland" userId="fe08f65b-fffb-417a-81ad-107dbbfd43a7" providerId="ADAL" clId="{B0371C18-E3C4-FD4A-B4F5-97FBF5C7C007}" dt="2025-03-25T11:51:11.288" v="881"/>
        <pc:sldMkLst>
          <pc:docMk/>
          <pc:sldMk cId="2864429464" sldId="256"/>
        </pc:sldMkLst>
      </pc:sldChg>
    </pc:docChg>
  </pc:docChgLst>
  <pc:docChgLst>
    <pc:chgData name="Howard Wheeler" userId="3e061725-5d95-41ae-8f52-aca0943a11a8" providerId="ADAL" clId="{FC02BD59-0350-4AD7-8578-109383D21156}"/>
    <pc:docChg chg="modSld">
      <pc:chgData name="Howard Wheeler" userId="3e061725-5d95-41ae-8f52-aca0943a11a8" providerId="ADAL" clId="{FC02BD59-0350-4AD7-8578-109383D21156}" dt="2025-06-26T10:05:21.373" v="5" actId="1076"/>
      <pc:docMkLst>
        <pc:docMk/>
      </pc:docMkLst>
      <pc:sldChg chg="modSp mod">
        <pc:chgData name="Howard Wheeler" userId="3e061725-5d95-41ae-8f52-aca0943a11a8" providerId="ADAL" clId="{FC02BD59-0350-4AD7-8578-109383D21156}" dt="2025-06-26T10:05:21.373" v="5" actId="1076"/>
        <pc:sldMkLst>
          <pc:docMk/>
          <pc:sldMk cId="2864429464" sldId="256"/>
        </pc:sldMkLst>
      </pc:sldChg>
    </pc:docChg>
  </pc:docChgLst>
  <pc:docChgLst>
    <pc:chgData name="Howard Wheeler" userId="3e061725-5d95-41ae-8f52-aca0943a11a8" providerId="ADAL" clId="{77F2D290-4027-437F-9C68-45D7AAE36811}"/>
    <pc:docChg chg="modSld">
      <pc:chgData name="Howard Wheeler" userId="3e061725-5d95-41ae-8f52-aca0943a11a8" providerId="ADAL" clId="{77F2D290-4027-437F-9C68-45D7AAE36811}" dt="2025-02-19T18:09:40.451" v="3" actId="207"/>
      <pc:docMkLst>
        <pc:docMk/>
      </pc:docMkLst>
      <pc:sldChg chg="modSp mod">
        <pc:chgData name="Howard Wheeler" userId="3e061725-5d95-41ae-8f52-aca0943a11a8" providerId="ADAL" clId="{77F2D290-4027-437F-9C68-45D7AAE36811}" dt="2025-02-19T18:09:40.451" v="3" actId="207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638D7DC0-4DDC-6E4B-886F-0F6A020AA5AC}"/>
    <pc:docChg chg="custSel modSld">
      <pc:chgData name="Steve Hartland" userId="fe08f65b-fffb-417a-81ad-107dbbfd43a7" providerId="ADAL" clId="{638D7DC0-4DDC-6E4B-886F-0F6A020AA5AC}" dt="2025-07-24T10:06:44.237" v="35" actId="14100"/>
      <pc:docMkLst>
        <pc:docMk/>
      </pc:docMkLst>
      <pc:sldChg chg="addSp delSp modSp mod">
        <pc:chgData name="Steve Hartland" userId="fe08f65b-fffb-417a-81ad-107dbbfd43a7" providerId="ADAL" clId="{638D7DC0-4DDC-6E4B-886F-0F6A020AA5AC}" dt="2025-07-24T10:06:44.237" v="35" actId="14100"/>
        <pc:sldMkLst>
          <pc:docMk/>
          <pc:sldMk cId="2864429464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99E4B1E-BF08-CF09-097E-8B67748D2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42141"/>
            <a:ext cx="7559675" cy="384325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559" y="141550"/>
            <a:ext cx="2029208" cy="520865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955654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276006" y="4707826"/>
            <a:ext cx="6856314" cy="451568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230992" y="5047907"/>
            <a:ext cx="709768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32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32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2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2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2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sz="3200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sz="3200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324FDE-3196-13A0-4076-F4B831EBE259}"/>
              </a:ext>
            </a:extLst>
          </p:cNvPr>
          <p:cNvSpPr txBox="1"/>
          <p:nvPr/>
        </p:nvSpPr>
        <p:spPr>
          <a:xfrm>
            <a:off x="917366" y="10271981"/>
            <a:ext cx="5724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600" dirty="0">
                <a:solidFill>
                  <a:schemeClr val="bg1"/>
                </a:solidFill>
              </a:rPr>
              <a:t>*The up to 15% off your cruise fare offer applies to new, individual bookings in all stateroom categories (promotional guarantee staterooms excluded) on select sailings booked made before 24 October 2025. **The $500 USD Onboard Credit offer applies to new, individual bookings in all stateroom categories (promotional guarantee staterooms excluded) on select sailings booked before 8 December 2025. Terms and conditions apply, visit </a:t>
            </a:r>
            <a:r>
              <a:rPr lang="en-GB" sz="600" dirty="0" err="1">
                <a:solidFill>
                  <a:schemeClr val="bg1"/>
                </a:solidFill>
              </a:rPr>
              <a:t>Azamara.com</a:t>
            </a:r>
            <a:r>
              <a:rPr lang="en-GB" sz="600" dirty="0">
                <a:solidFill>
                  <a:schemeClr val="bg1"/>
                </a:solidFill>
              </a:rPr>
              <a:t> for full details.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90E7BD-23C1-1703-6306-679690C6C1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032" y="9667968"/>
            <a:ext cx="6869655" cy="4611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C8F1CD-3902-F05E-AAC3-9B2B136033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4375" y="849077"/>
            <a:ext cx="4790922" cy="13328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C682BD-5035-D062-8B99-CA57347432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3246" y="1704812"/>
            <a:ext cx="12065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0b4f082f317e4dbfad4d634b8033c272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3e540ca5768908ac3a4caf61371e52fb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A83621-2FBB-46C7-82EC-C3819BA2CE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33BF72-0C57-4113-BB97-93ABA539F50B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ba6e64ec-b061-4ef9-925c-be5efbd33eb1"/>
    <ds:schemaRef ds:uri="f792690d-879f-46d8-925c-4171572e1f59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</TotalTime>
  <Words>114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Howard Wheeler</cp:lastModifiedBy>
  <cp:revision>7</cp:revision>
  <dcterms:created xsi:type="dcterms:W3CDTF">2023-06-26T13:44:24Z</dcterms:created>
  <dcterms:modified xsi:type="dcterms:W3CDTF">2025-09-30T13:09:19Z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